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3"/>
  </p:notesMasterIdLst>
  <p:sldIdLst>
    <p:sldId id="256" r:id="rId2"/>
    <p:sldId id="583" r:id="rId3"/>
    <p:sldId id="575" r:id="rId4"/>
    <p:sldId id="284" r:id="rId5"/>
    <p:sldId id="577" r:id="rId6"/>
    <p:sldId id="576" r:id="rId7"/>
    <p:sldId id="578" r:id="rId8"/>
    <p:sldId id="580" r:id="rId9"/>
    <p:sldId id="579" r:id="rId10"/>
    <p:sldId id="581" r:id="rId11"/>
    <p:sldId id="58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04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r Lap" userId="7b63df151f442480" providerId="LiveId" clId="{D199656B-1546-4AD4-883E-73E15E9C1678}"/>
    <pc:docChg chg="addSld modSld">
      <pc:chgData name="air Lap" userId="7b63df151f442480" providerId="LiveId" clId="{D199656B-1546-4AD4-883E-73E15E9C1678}" dt="2024-05-08T15:51:07.004" v="6" actId="20577"/>
      <pc:docMkLst>
        <pc:docMk/>
      </pc:docMkLst>
      <pc:sldChg chg="modSp new mod">
        <pc:chgData name="air Lap" userId="7b63df151f442480" providerId="LiveId" clId="{D199656B-1546-4AD4-883E-73E15E9C1678}" dt="2024-05-08T15:51:07.004" v="6" actId="20577"/>
        <pc:sldMkLst>
          <pc:docMk/>
          <pc:sldMk cId="1846303113" sldId="583"/>
        </pc:sldMkLst>
        <pc:spChg chg="mod">
          <ac:chgData name="air Lap" userId="7b63df151f442480" providerId="LiveId" clId="{D199656B-1546-4AD4-883E-73E15E9C1678}" dt="2024-05-08T15:51:07.004" v="6" actId="20577"/>
          <ac:spMkLst>
            <pc:docMk/>
            <pc:sldMk cId="1846303113" sldId="583"/>
            <ac:spMk id="2" creationId="{8AFE45A5-B3FE-9B96-8214-66BCD7FA1CD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E40D6-5858-46BC-8CF0-6FB11775A2B4}" type="datetimeFigureOut">
              <a:rPr lang="en-GB" smtClean="0"/>
              <a:t>08/05/2024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C1981-B192-48F6-B134-965569FC36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141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B48D2-AB44-48B2-B222-574C1A57C93D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391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5005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624035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04951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97218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31354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343937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83503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3716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92A2D-DC55-4B2D-9351-D2A450A584E2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49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92568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08894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BAA0-3BBF-4A7F-9485-B84EBA9E0F77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54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6BC98-1D80-4CF2-B253-E090702A0512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06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0483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5285-2E4F-4934-83B7-10EE9EF7B473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325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D6EBF-21AC-4255-AD64-2BF8797E5F78}" type="datetime1">
              <a:rPr lang="en-GB" smtClean="0"/>
              <a:t>08/05/2024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0BC6846-E64A-4AD3-9924-D75EAC3E68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95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  <p:sldLayoutId id="2147483950" r:id="rId14"/>
    <p:sldLayoutId id="2147483951" r:id="rId15"/>
    <p:sldLayoutId id="214748395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D86920E-73F3-1428-848B-898E8553B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33210" y="4999382"/>
            <a:ext cx="4537144" cy="60294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400" b="1" dirty="0">
                <a:solidFill>
                  <a:srgbClr val="C00000"/>
                </a:solidFill>
              </a:rPr>
              <a:t>Shutlanger Parish Council</a:t>
            </a:r>
            <a:br>
              <a:rPr lang="en-GB" sz="2400" b="1" dirty="0">
                <a:solidFill>
                  <a:srgbClr val="C00000"/>
                </a:solidFill>
              </a:rPr>
            </a:br>
            <a:br>
              <a:rPr lang="en-GB" sz="2400" b="1" dirty="0">
                <a:solidFill>
                  <a:srgbClr val="C00000"/>
                </a:solidFill>
              </a:rPr>
            </a:br>
            <a:r>
              <a:rPr lang="en-GB" sz="1800" b="1" dirty="0">
                <a:solidFill>
                  <a:srgbClr val="C00000"/>
                </a:solidFill>
              </a:rPr>
              <a:t>Finance Report  April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2258B6-4A44-2B12-E109-C56040718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6201" y="1023732"/>
            <a:ext cx="2391161" cy="240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12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1FFE-02F8-0BEE-3A60-B054BFDC9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7672" y="329899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GB" dirty="0"/>
              <a:t>Payments Made Since The Last Meeting</a:t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25063-6246-7C01-490E-B8F766C88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2A0DD3-25FC-C4A2-0B75-D2ECB01CE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514600"/>
            <a:ext cx="9601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15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06648-42DF-D0A2-5A02-D88DACB79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Loan Account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4694B-5D45-E318-8754-D01BD8AF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708269"/>
            <a:ext cx="1225963" cy="454609"/>
          </a:xfrm>
        </p:spPr>
        <p:txBody>
          <a:bodyPr/>
          <a:lstStyle/>
          <a:p>
            <a:r>
              <a:rPr lang="en-GB" dirty="0"/>
              <a:t>Loan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75154F-B2BD-E21C-EA2B-51C1662F8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963" y="2544209"/>
            <a:ext cx="94297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E45A5-B3FE-9B96-8214-66BCD7FA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89F05-F87E-6B6E-2318-733F82410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ADB12D-D335-71E2-42C1-26ABE0544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C6846-E64A-4AD3-9924-D75EAC3E683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30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A3F6F-D919-75F2-2894-8DE3DF92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847417"/>
            <a:ext cx="1376501" cy="206131"/>
          </a:xfrm>
        </p:spPr>
        <p:txBody>
          <a:bodyPr/>
          <a:lstStyle/>
          <a:p>
            <a:r>
              <a:rPr lang="en-GB" dirty="0"/>
              <a:t>Income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3292E40-B84D-C6EC-44F1-7618E63D9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283" y="1672051"/>
            <a:ext cx="9714224" cy="378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77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D4D6D-6C83-4760-9B32-46158D7A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233501" y="816638"/>
            <a:ext cx="1714431" cy="365157"/>
          </a:xfrm>
        </p:spPr>
        <p:txBody>
          <a:bodyPr/>
          <a:lstStyle/>
          <a:p>
            <a:r>
              <a:rPr lang="en-GB" dirty="0"/>
              <a:t>Payments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951475-B5AB-DB2A-1AFE-DD1613A31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914525"/>
            <a:ext cx="1064895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20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A3F6F-D919-75F2-2894-8DE3DF92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50126" y="704564"/>
            <a:ext cx="1596788" cy="506896"/>
          </a:xfrm>
        </p:spPr>
        <p:txBody>
          <a:bodyPr/>
          <a:lstStyle/>
          <a:p>
            <a:r>
              <a:rPr lang="en-GB" dirty="0"/>
              <a:t>Payments YTD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8ED26A-0A53-2782-9C9B-58C4F63D6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814512"/>
            <a:ext cx="10648950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95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A3F6F-D919-75F2-2894-8DE3DF92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847417"/>
            <a:ext cx="1376501" cy="206131"/>
          </a:xfrm>
        </p:spPr>
        <p:txBody>
          <a:bodyPr/>
          <a:lstStyle/>
          <a:p>
            <a:r>
              <a:rPr lang="en-GB" dirty="0"/>
              <a:t>Summary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295344-EBBD-0F56-8AB4-205446420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694" y="314325"/>
            <a:ext cx="6762750" cy="6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442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5A3F6F-D919-75F2-2894-8DE3DF922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847417"/>
            <a:ext cx="1376501" cy="206131"/>
          </a:xfrm>
        </p:spPr>
        <p:txBody>
          <a:bodyPr/>
          <a:lstStyle/>
          <a:p>
            <a:r>
              <a:rPr lang="en-GB" dirty="0"/>
              <a:t>Bank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328390-58B8-A8D6-31CC-F7D4E8CF7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797" y="0"/>
            <a:ext cx="51024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5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2581F-8912-499F-9389-154EB91B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4187" y="718208"/>
            <a:ext cx="1099814" cy="558142"/>
          </a:xfrm>
        </p:spPr>
        <p:txBody>
          <a:bodyPr/>
          <a:lstStyle/>
          <a:p>
            <a:r>
              <a:rPr lang="en-GB" dirty="0"/>
              <a:t>Assets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4EFBD6-42A9-0F14-6265-4DFB6322B1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612" y="66675"/>
            <a:ext cx="6029325" cy="6724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87D2AE-82CD-64D1-96E4-D5BEF8137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0073" y="2476500"/>
            <a:ext cx="2628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96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81AB15-C592-2E80-C4B5-9F48EC915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628247" y="774134"/>
            <a:ext cx="2088558" cy="365125"/>
          </a:xfrm>
        </p:spPr>
        <p:txBody>
          <a:bodyPr/>
          <a:lstStyle/>
          <a:p>
            <a:r>
              <a:rPr lang="en-GB" sz="1800" dirty="0"/>
              <a:t>Payments to </a:t>
            </a:r>
          </a:p>
          <a:p>
            <a:r>
              <a:rPr lang="en-GB" sz="1800" dirty="0"/>
              <a:t>be made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CDB674-DDDA-B920-E593-2FE042660A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311" y="2809875"/>
            <a:ext cx="960120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88489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67076</TotalTime>
  <Words>32</Words>
  <Application>Microsoft Office PowerPoint</Application>
  <PresentationFormat>Widescreen</PresentationFormat>
  <Paragraphs>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Shutlanger Parish Council  Finance Report  April 2024</vt:lpstr>
      <vt:lpstr>Trends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Payments Made Since The Last Meeting </vt:lpstr>
      <vt:lpstr>Loan Account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Shutlanger Parish Council</dc:title>
  <dc:creator>air Lap</dc:creator>
  <cp:lastModifiedBy>air Lap</cp:lastModifiedBy>
  <cp:revision>268</cp:revision>
  <dcterms:created xsi:type="dcterms:W3CDTF">2020-04-09T16:38:43Z</dcterms:created>
  <dcterms:modified xsi:type="dcterms:W3CDTF">2024-05-08T15:51:09Z</dcterms:modified>
</cp:coreProperties>
</file>